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1C75BE"/>
    <a:srgbClr val="B9E9E3"/>
    <a:srgbClr val="AA8FE1"/>
    <a:srgbClr val="1C2D18"/>
    <a:srgbClr val="36E27A"/>
    <a:srgbClr val="A7EF23"/>
    <a:srgbClr val="F8E8DB"/>
    <a:srgbClr val="BEEFE9"/>
    <a:srgbClr val="032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179"/>
  </p:normalViewPr>
  <p:slideViewPr>
    <p:cSldViewPr snapToGrid="0" snapToObjects="1">
      <p:cViewPr>
        <p:scale>
          <a:sx n="74" d="100"/>
          <a:sy n="74" d="100"/>
        </p:scale>
        <p:origin x="272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4BA738C-6B3A-E441-949B-4DE53357D8F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o 24">
            <a:extLst>
              <a:ext uri="{FF2B5EF4-FFF2-40B4-BE49-F238E27FC236}">
                <a16:creationId xmlns:a16="http://schemas.microsoft.com/office/drawing/2014/main" id="{3C06DC34-FBB4-1748-BF12-D89E071EB91D}"/>
              </a:ext>
            </a:extLst>
          </p:cNvPr>
          <p:cNvGrpSpPr/>
          <p:nvPr/>
        </p:nvGrpSpPr>
        <p:grpSpPr>
          <a:xfrm>
            <a:off x="-9732" y="2521997"/>
            <a:ext cx="12211465" cy="1814007"/>
            <a:chOff x="0" y="2403839"/>
            <a:chExt cx="11647335" cy="1730206"/>
          </a:xfrm>
        </p:grpSpPr>
        <p:pic>
          <p:nvPicPr>
            <p:cNvPr id="24" name="Imagen 23">
              <a:extLst>
                <a:ext uri="{FF2B5EF4-FFF2-40B4-BE49-F238E27FC236}">
                  <a16:creationId xmlns:a16="http://schemas.microsoft.com/office/drawing/2014/main" id="{EC67F360-30CB-B14A-8EBE-F417E6D882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403839"/>
              <a:ext cx="5829584" cy="1700295"/>
            </a:xfrm>
            <a:prstGeom prst="rect">
              <a:avLst/>
            </a:prstGeom>
          </p:spPr>
        </p:pic>
        <p:pic>
          <p:nvPicPr>
            <p:cNvPr id="50" name="Imagen 49">
              <a:extLst>
                <a:ext uri="{FF2B5EF4-FFF2-40B4-BE49-F238E27FC236}">
                  <a16:creationId xmlns:a16="http://schemas.microsoft.com/office/drawing/2014/main" id="{CD549CC8-5B55-DF46-9FF8-E6E42E222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17751" y="2433750"/>
              <a:ext cx="5829584" cy="1700295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4972135" y="4544517"/>
            <a:ext cx="2247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 </a:t>
            </a:r>
            <a:r>
              <a:rPr lang="es-CL" sz="16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707935" y="4354139"/>
            <a:ext cx="776131" cy="122352"/>
            <a:chOff x="5722374" y="5619135"/>
            <a:chExt cx="1223254" cy="192838"/>
          </a:xfrm>
          <a:solidFill>
            <a:srgbClr val="AA8FE1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82" name="Imagen 81">
            <a:extLst>
              <a:ext uri="{FF2B5EF4-FFF2-40B4-BE49-F238E27FC236}">
                <a16:creationId xmlns:a16="http://schemas.microsoft.com/office/drawing/2014/main" id="{B973F1BE-3AD2-904B-BC21-4A5CE1CCFC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5364" y="2249991"/>
            <a:ext cx="1145182" cy="1232661"/>
          </a:xfrm>
          <a:prstGeom prst="rect">
            <a:avLst/>
          </a:prstGeom>
        </p:spPr>
      </p:pic>
      <p:pic>
        <p:nvPicPr>
          <p:cNvPr id="83" name="Imagen 82">
            <a:extLst>
              <a:ext uri="{FF2B5EF4-FFF2-40B4-BE49-F238E27FC236}">
                <a16:creationId xmlns:a16="http://schemas.microsoft.com/office/drawing/2014/main" id="{34766999-BCD1-8C48-9C23-C516FC2535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6785" y="3929281"/>
            <a:ext cx="1383761" cy="1145182"/>
          </a:xfrm>
          <a:prstGeom prst="rect">
            <a:avLst/>
          </a:prstGeom>
        </p:spPr>
      </p:pic>
      <p:pic>
        <p:nvPicPr>
          <p:cNvPr id="84" name="Imagen 83">
            <a:extLst>
              <a:ext uri="{FF2B5EF4-FFF2-40B4-BE49-F238E27FC236}">
                <a16:creationId xmlns:a16="http://schemas.microsoft.com/office/drawing/2014/main" id="{891353C5-6DEB-B34A-975F-1596143FF2B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27520" y="1388577"/>
            <a:ext cx="1264471" cy="1224708"/>
          </a:xfrm>
          <a:prstGeom prst="rect">
            <a:avLst/>
          </a:prstGeom>
        </p:spPr>
      </p:pic>
      <p:pic>
        <p:nvPicPr>
          <p:cNvPr id="85" name="Imagen 84">
            <a:extLst>
              <a:ext uri="{FF2B5EF4-FFF2-40B4-BE49-F238E27FC236}">
                <a16:creationId xmlns:a16="http://schemas.microsoft.com/office/drawing/2014/main" id="{AB54C946-70BB-6B43-92CF-CDFB938877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79803" y="3313401"/>
            <a:ext cx="1312188" cy="1145182"/>
          </a:xfrm>
          <a:prstGeom prst="rect">
            <a:avLst/>
          </a:prstGeom>
        </p:spPr>
      </p:pic>
      <p:pic>
        <p:nvPicPr>
          <p:cNvPr id="86" name="Imagen 85">
            <a:extLst>
              <a:ext uri="{FF2B5EF4-FFF2-40B4-BE49-F238E27FC236}">
                <a16:creationId xmlns:a16="http://schemas.microsoft.com/office/drawing/2014/main" id="{4AB4A66A-6555-9B40-BC52-424CB9700B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91598" y="2249991"/>
            <a:ext cx="1145182" cy="1232661"/>
          </a:xfrm>
          <a:prstGeom prst="rect">
            <a:avLst/>
          </a:prstGeom>
        </p:spPr>
      </p:pic>
      <p:pic>
        <p:nvPicPr>
          <p:cNvPr id="87" name="Imagen 86">
            <a:extLst>
              <a:ext uri="{FF2B5EF4-FFF2-40B4-BE49-F238E27FC236}">
                <a16:creationId xmlns:a16="http://schemas.microsoft.com/office/drawing/2014/main" id="{40E76002-09CC-B443-9F69-1654DF30C6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53019" y="3929281"/>
            <a:ext cx="1383761" cy="1145182"/>
          </a:xfrm>
          <a:prstGeom prst="rect">
            <a:avLst/>
          </a:prstGeom>
        </p:spPr>
      </p:pic>
      <p:pic>
        <p:nvPicPr>
          <p:cNvPr id="88" name="Imagen 87">
            <a:extLst>
              <a:ext uri="{FF2B5EF4-FFF2-40B4-BE49-F238E27FC236}">
                <a16:creationId xmlns:a16="http://schemas.microsoft.com/office/drawing/2014/main" id="{CABDB783-3211-184B-9947-EA448FA623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3301" y="1388577"/>
            <a:ext cx="1264471" cy="1224708"/>
          </a:xfrm>
          <a:prstGeom prst="rect">
            <a:avLst/>
          </a:prstGeom>
        </p:spPr>
      </p:pic>
      <p:pic>
        <p:nvPicPr>
          <p:cNvPr id="89" name="Imagen 88">
            <a:extLst>
              <a:ext uri="{FF2B5EF4-FFF2-40B4-BE49-F238E27FC236}">
                <a16:creationId xmlns:a16="http://schemas.microsoft.com/office/drawing/2014/main" id="{9565DF99-CE3C-1243-B273-0630721C863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5584" y="3313401"/>
            <a:ext cx="1312188" cy="114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9">
            <a:extLst>
              <a:ext uri="{FF2B5EF4-FFF2-40B4-BE49-F238E27FC236}">
                <a16:creationId xmlns:a16="http://schemas.microsoft.com/office/drawing/2014/main" id="{EADEE464-D7AC-3047-AC90-01AD3A0D211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29FD3E9-F7E5-B24D-A1AD-C19AE178A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2192" y="4732725"/>
            <a:ext cx="4893733" cy="142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29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7" name="Rectángulo 6">
            <a:extLst>
              <a:ext uri="{FF2B5EF4-FFF2-40B4-BE49-F238E27FC236}">
                <a16:creationId xmlns:a16="http://schemas.microsoft.com/office/drawing/2014/main" id="{07DEB48D-08F0-A140-8576-B1E3306FB8B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C75BE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3212068-79B1-364C-94A3-AB24267480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43C442B0-2F2D-7947-B6B1-D3B930D8F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18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61</cp:revision>
  <dcterms:created xsi:type="dcterms:W3CDTF">2024-11-19T15:44:34Z</dcterms:created>
  <dcterms:modified xsi:type="dcterms:W3CDTF">2025-12-23T00:25:08Z</dcterms:modified>
</cp:coreProperties>
</file>